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033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0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5A39E7-73B4-47C7-BF61-FBDEC9C6DA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2813CE3-2E5C-4B1B-83C5-9ED429E979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4765250-CE05-4873-93CC-24190A98E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FB4-4AD2-4D24-BAAE-AAA75B1C13DE}" type="datetimeFigureOut">
              <a:rPr lang="de-DE" smtClean="0"/>
              <a:t>01.09.2022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4411BB8-C32C-4C83-B68B-461DE8EB2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F0A677-75E1-4D58-9991-BEDB670B4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A9F-3F52-4317-9D1B-259D1CA74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8925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E8735C-94D0-4B18-9A4C-AA11C43F1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7A763DD-EBED-44D5-8126-63663BB23F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22A4895-8463-43F6-8498-C6F672D1E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FB4-4AD2-4D24-BAAE-AAA75B1C13DE}" type="datetimeFigureOut">
              <a:rPr lang="de-DE" smtClean="0"/>
              <a:t>01.09.2022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F29A46-6B86-4968-B311-69444955E9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8B804A-43E3-4702-B3EC-CE3CC10A7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A9F-3F52-4317-9D1B-259D1CA74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142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CE90E47-0131-44F5-8FB8-3120F8A0B7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4EA5F0F-F523-40E4-8127-52E7DB2981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7F2BC6F-973B-46A7-B2B9-BD2A4A107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FB4-4AD2-4D24-BAAE-AAA75B1C13DE}" type="datetimeFigureOut">
              <a:rPr lang="de-DE" smtClean="0"/>
              <a:t>01.09.2022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540D075-A6B3-4C91-8FC4-5BA38E508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30601F7-A3EC-4E4B-852D-933679C35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A9F-3F52-4317-9D1B-259D1CA74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7180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808DA-E620-4465-ADF9-92FA9A06E3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2C185CB-D288-45CE-9253-AD04EAEB0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AD3AE8-6F48-44B8-A20A-E36C38A00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FB4-4AD2-4D24-BAAE-AAA75B1C13DE}" type="datetimeFigureOut">
              <a:rPr lang="de-DE" smtClean="0"/>
              <a:t>01.09.2022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347EC4-B8F8-4AF5-8AC2-E9F7B34C1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5A9FFA-7DF6-4BEA-BE6B-F1F3010BA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A9F-3F52-4317-9D1B-259D1CA74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359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FE73A5-E211-4D60-97D6-4CEFF29DE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6A158EF-8DD7-4DAF-8811-51BDC423C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A4B9175-7696-4B04-859F-2648656D51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FB4-4AD2-4D24-BAAE-AAA75B1C13DE}" type="datetimeFigureOut">
              <a:rPr lang="de-DE" smtClean="0"/>
              <a:t>01.09.2022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6DD20F-58F1-457B-AEF3-10FCC54542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7114E5-7219-4A7C-B2A7-15A2A99EA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A9F-3F52-4317-9D1B-259D1CA74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64238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58A20-3C08-4A52-970B-D150C271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CE5F2D1-8061-4042-BC90-7444163061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D3AEF03-AF55-4906-B4CC-41D59E7601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97FEF9-7339-4022-99A7-D585B8F13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FB4-4AD2-4D24-BAAE-AAA75B1C13DE}" type="datetimeFigureOut">
              <a:rPr lang="de-DE" smtClean="0"/>
              <a:t>01.09.2022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EBD2190-1270-4623-8142-9C4D5372A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4A54AB4-B3B9-4890-A4D6-E4CDA9191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A9F-3F52-4317-9D1B-259D1CA74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056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A632469-17F7-465B-A017-D0CE1285AF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ED6516E-022E-4631-A884-88A6EDE37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423E604-FADE-4CFB-A0F0-C15F83B0FF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63E3BE8-719E-4D25-9CF1-F7ACFB83F4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B798857-619B-4ADD-971F-BB39CC546C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76F4768-961F-4437-B607-55FFD5BA5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FB4-4AD2-4D24-BAAE-AAA75B1C13DE}" type="datetimeFigureOut">
              <a:rPr lang="de-DE" smtClean="0"/>
              <a:t>01.09.2022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2B5B4E2-5739-4300-BF31-6FA89A571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8E74CE9-A7B1-426B-A786-46F2FEF82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A9F-3F52-4317-9D1B-259D1CA74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9635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19B4EF-4241-4D07-9DEC-85BB060913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CC46415-49E4-4F49-8658-60954155A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FB4-4AD2-4D24-BAAE-AAA75B1C13DE}" type="datetimeFigureOut">
              <a:rPr lang="de-DE" smtClean="0"/>
              <a:t>01.09.2022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DF8DDB5-46FA-45A9-A779-954D5F719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64B434-F65A-4EBD-ADBD-E536C2682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A9F-3F52-4317-9D1B-259D1CA74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2089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6A522D5-50B9-4C86-AE9B-870179E86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FB4-4AD2-4D24-BAAE-AAA75B1C13DE}" type="datetimeFigureOut">
              <a:rPr lang="de-DE" smtClean="0"/>
              <a:t>01.09.2022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6FFFBD0-474C-488D-A17E-EAAA098D6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024298B-C44A-479E-B4BF-D5F978BE2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A9F-3F52-4317-9D1B-259D1CA74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303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8BE35E-99A3-4997-92C5-CF7418DDA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994247D-5B21-490A-99E1-2C9B97BA0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68439C2-E614-4941-93A5-333745E812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5E503-A2FD-4AF2-A7D2-2AEB34A3A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FB4-4AD2-4D24-BAAE-AAA75B1C13DE}" type="datetimeFigureOut">
              <a:rPr lang="de-DE" smtClean="0"/>
              <a:t>01.09.2022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477509F-A6ED-4F3B-9A9A-7C8DABD27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96497B-F322-4B8E-A553-29586CA78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A9F-3F52-4317-9D1B-259D1CA74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6946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F4B161-9B4E-4725-A2C0-C0986466C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1C768B6-B951-41D3-B979-E09E724A092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D533FB0-C936-4399-89BB-614A5D18D7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CD5AA53-BDC4-4EC2-8127-D1811CA8F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5AFB4-4AD2-4D24-BAAE-AAA75B1C13DE}" type="datetimeFigureOut">
              <a:rPr lang="de-DE" smtClean="0"/>
              <a:t>01.09.2022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9147DCD-C700-4038-92B3-C30E9C609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8AC1821-D867-4CCB-9DEB-8653A82EC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7BA9F-3F52-4317-9D1B-259D1CA74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9067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3FD7516-95A7-4A49-9BE0-0B8B2D456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837B6F3-C61A-466E-B62D-50F14C638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6B0CBD-C56D-4173-A92E-44D43CC90B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AFB4-4AD2-4D24-BAAE-AAA75B1C13DE}" type="datetimeFigureOut">
              <a:rPr lang="de-DE" smtClean="0"/>
              <a:t>01.09.2022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6B7871-079A-4A8F-9303-279641F715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8D9D869-65BD-4052-9AB9-683AA26E21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7BA9F-3F52-4317-9D1B-259D1CA741F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2272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F728E01-D0A3-4600-ACD4-9E3F26C4502D}"/>
              </a:ext>
            </a:extLst>
          </p:cNvPr>
          <p:cNvSpPr txBox="1"/>
          <p:nvPr/>
        </p:nvSpPr>
        <p:spPr>
          <a:xfrm>
            <a:off x="6192456" y="1331089"/>
            <a:ext cx="2037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>
                <a:latin typeface="Arial" panose="020B0604020202020204" pitchFamily="34" charset="0"/>
                <a:cs typeface="Arial" panose="020B0604020202020204" pitchFamily="34" charset="0"/>
              </a:rPr>
              <a:t>basic CMC units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0C52063-2718-4A44-A9DE-E74254B07CF4}"/>
              </a:ext>
            </a:extLst>
          </p:cNvPr>
          <p:cNvSpPr txBox="1"/>
          <p:nvPr/>
        </p:nvSpPr>
        <p:spPr>
          <a:xfrm>
            <a:off x="2409461" y="2270568"/>
            <a:ext cx="4234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stream of behaviour: (near-)simultaneity of production process and transmission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D5F0DADB-7FD7-4E8C-8E2C-43FBB77CDE08}"/>
              </a:ext>
            </a:extLst>
          </p:cNvPr>
          <p:cNvSpPr txBox="1"/>
          <p:nvPr/>
        </p:nvSpPr>
        <p:spPr>
          <a:xfrm>
            <a:off x="7338349" y="2270568"/>
            <a:ext cx="4234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packaged units (products):</a:t>
            </a:r>
            <a:b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production prior to transmission</a:t>
            </a:r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6F762CED-C9C2-4EB1-A61A-A11850E18F75}"/>
              </a:ext>
            </a:extLst>
          </p:cNvPr>
          <p:cNvCxnSpPr>
            <a:cxnSpLocks/>
            <a:stCxn id="4" idx="2"/>
            <a:endCxn id="6" idx="0"/>
          </p:cNvCxnSpPr>
          <p:nvPr/>
        </p:nvCxnSpPr>
        <p:spPr>
          <a:xfrm>
            <a:off x="7211028" y="1638866"/>
            <a:ext cx="2244524" cy="6317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Gerader Verbinder 10">
            <a:extLst>
              <a:ext uri="{FF2B5EF4-FFF2-40B4-BE49-F238E27FC236}">
                <a16:creationId xmlns:a16="http://schemas.microsoft.com/office/drawing/2014/main" id="{D6ECD14A-BC4C-408D-B7FB-C527E43E6A62}"/>
              </a:ext>
            </a:extLst>
          </p:cNvPr>
          <p:cNvCxnSpPr>
            <a:stCxn id="4" idx="2"/>
            <a:endCxn id="5" idx="0"/>
          </p:cNvCxnSpPr>
          <p:nvPr/>
        </p:nvCxnSpPr>
        <p:spPr>
          <a:xfrm flipH="1">
            <a:off x="4526664" y="1638866"/>
            <a:ext cx="2684364" cy="6317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feld 15">
            <a:extLst>
              <a:ext uri="{FF2B5EF4-FFF2-40B4-BE49-F238E27FC236}">
                <a16:creationId xmlns:a16="http://schemas.microsoft.com/office/drawing/2014/main" id="{06BE5119-B45A-4B87-B6E3-C8A374E33F52}"/>
              </a:ext>
            </a:extLst>
          </p:cNvPr>
          <p:cNvSpPr txBox="1"/>
          <p:nvPr/>
        </p:nvSpPr>
        <p:spPr>
          <a:xfrm>
            <a:off x="2316866" y="3425490"/>
            <a:ext cx="1352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verbal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AA44A1D4-6A8E-43A3-B944-33B2AD536257}"/>
              </a:ext>
            </a:extLst>
          </p:cNvPr>
          <p:cNvSpPr txBox="1"/>
          <p:nvPr/>
        </p:nvSpPr>
        <p:spPr>
          <a:xfrm>
            <a:off x="5202818" y="3425489"/>
            <a:ext cx="1352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non-verbal</a:t>
            </a:r>
          </a:p>
        </p:txBody>
      </p: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8E20FA17-9D74-451E-B505-B72D9F049434}"/>
              </a:ext>
            </a:extLst>
          </p:cNvPr>
          <p:cNvCxnSpPr>
            <a:stCxn id="5" idx="2"/>
            <a:endCxn id="16" idx="0"/>
          </p:cNvCxnSpPr>
          <p:nvPr/>
        </p:nvCxnSpPr>
        <p:spPr>
          <a:xfrm flipH="1">
            <a:off x="2993020" y="2793788"/>
            <a:ext cx="1533644" cy="63170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r Verbinder 20">
            <a:extLst>
              <a:ext uri="{FF2B5EF4-FFF2-40B4-BE49-F238E27FC236}">
                <a16:creationId xmlns:a16="http://schemas.microsoft.com/office/drawing/2014/main" id="{3DAF0A2B-2DF8-4BE8-A0A2-8ACD253DA6F8}"/>
              </a:ext>
            </a:extLst>
          </p:cNvPr>
          <p:cNvCxnSpPr>
            <a:stCxn id="5" idx="2"/>
            <a:endCxn id="17" idx="0"/>
          </p:cNvCxnSpPr>
          <p:nvPr/>
        </p:nvCxnSpPr>
        <p:spPr>
          <a:xfrm>
            <a:off x="4526664" y="2793788"/>
            <a:ext cx="1352308" cy="631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>
            <a:extLst>
              <a:ext uri="{FF2B5EF4-FFF2-40B4-BE49-F238E27FC236}">
                <a16:creationId xmlns:a16="http://schemas.microsoft.com/office/drawing/2014/main" id="{86E3ACA0-210B-4016-948C-2E9DAD738F79}"/>
              </a:ext>
            </a:extLst>
          </p:cNvPr>
          <p:cNvSpPr txBox="1"/>
          <p:nvPr/>
        </p:nvSpPr>
        <p:spPr>
          <a:xfrm>
            <a:off x="2316866" y="4211080"/>
            <a:ext cx="1352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>
                <a:latin typeface="Arial" panose="020B0604020202020204" pitchFamily="34" charset="0"/>
                <a:cs typeface="Arial" panose="020B0604020202020204" pitchFamily="34" charset="0"/>
              </a:rPr>
              <a:t>utterance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F01F4167-6EF8-4450-87A3-B59ED968D79F}"/>
              </a:ext>
            </a:extLst>
          </p:cNvPr>
          <p:cNvSpPr txBox="1"/>
          <p:nvPr/>
        </p:nvSpPr>
        <p:spPr>
          <a:xfrm>
            <a:off x="4402238" y="4211080"/>
            <a:ext cx="1352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>
                <a:latin typeface="Arial" panose="020B0604020202020204" pitchFamily="34" charset="0"/>
                <a:cs typeface="Arial" panose="020B0604020202020204" pitchFamily="34" charset="0"/>
              </a:rPr>
              <a:t>bodily activity</a:t>
            </a:r>
          </a:p>
        </p:txBody>
      </p:sp>
      <p:sp>
        <p:nvSpPr>
          <p:cNvPr id="25" name="Textfeld 24">
            <a:extLst>
              <a:ext uri="{FF2B5EF4-FFF2-40B4-BE49-F238E27FC236}">
                <a16:creationId xmlns:a16="http://schemas.microsoft.com/office/drawing/2014/main" id="{FE881704-8C43-4216-A4FC-8127F244ECA3}"/>
              </a:ext>
            </a:extLst>
          </p:cNvPr>
          <p:cNvSpPr txBox="1"/>
          <p:nvPr/>
        </p:nvSpPr>
        <p:spPr>
          <a:xfrm>
            <a:off x="5935882" y="4211080"/>
            <a:ext cx="1352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>
                <a:latin typeface="Arial" panose="020B0604020202020204" pitchFamily="34" charset="0"/>
                <a:cs typeface="Arial" panose="020B0604020202020204" pitchFamily="34" charset="0"/>
              </a:rPr>
              <a:t>onscreen activity</a:t>
            </a:r>
          </a:p>
        </p:txBody>
      </p: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57879F6C-7D6F-403E-80D2-723F9585BADE}"/>
              </a:ext>
            </a:extLst>
          </p:cNvPr>
          <p:cNvCxnSpPr>
            <a:stCxn id="16" idx="2"/>
            <a:endCxn id="23" idx="0"/>
          </p:cNvCxnSpPr>
          <p:nvPr/>
        </p:nvCxnSpPr>
        <p:spPr>
          <a:xfrm>
            <a:off x="2993020" y="3733267"/>
            <a:ext cx="0" cy="4778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>
            <a:extLst>
              <a:ext uri="{FF2B5EF4-FFF2-40B4-BE49-F238E27FC236}">
                <a16:creationId xmlns:a16="http://schemas.microsoft.com/office/drawing/2014/main" id="{B61E0FB3-304C-4E2A-BABA-61D5AFDD058C}"/>
              </a:ext>
            </a:extLst>
          </p:cNvPr>
          <p:cNvCxnSpPr>
            <a:stCxn id="17" idx="2"/>
            <a:endCxn id="24" idx="0"/>
          </p:cNvCxnSpPr>
          <p:nvPr/>
        </p:nvCxnSpPr>
        <p:spPr>
          <a:xfrm flipH="1">
            <a:off x="5078392" y="3733266"/>
            <a:ext cx="800580" cy="4778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r Verbinder 30">
            <a:extLst>
              <a:ext uri="{FF2B5EF4-FFF2-40B4-BE49-F238E27FC236}">
                <a16:creationId xmlns:a16="http://schemas.microsoft.com/office/drawing/2014/main" id="{291CA1EB-7AE9-4DE0-B415-67A6F58DD6C2}"/>
              </a:ext>
            </a:extLst>
          </p:cNvPr>
          <p:cNvCxnSpPr>
            <a:stCxn id="17" idx="2"/>
            <a:endCxn id="25" idx="0"/>
          </p:cNvCxnSpPr>
          <p:nvPr/>
        </p:nvCxnSpPr>
        <p:spPr>
          <a:xfrm>
            <a:off x="5878972" y="3733266"/>
            <a:ext cx="733064" cy="4778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8D87DE27-F1B8-4161-8ED1-1A8BDEED9DD2}"/>
              </a:ext>
            </a:extLst>
          </p:cNvPr>
          <p:cNvCxnSpPr>
            <a:cxnSpLocks/>
          </p:cNvCxnSpPr>
          <p:nvPr/>
        </p:nvCxnSpPr>
        <p:spPr>
          <a:xfrm>
            <a:off x="9512702" y="2793788"/>
            <a:ext cx="0" cy="63170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feld 35">
            <a:extLst>
              <a:ext uri="{FF2B5EF4-FFF2-40B4-BE49-F238E27FC236}">
                <a16:creationId xmlns:a16="http://schemas.microsoft.com/office/drawing/2014/main" id="{E066EA09-BFAD-4F93-9179-885F9B3C5064}"/>
              </a:ext>
            </a:extLst>
          </p:cNvPr>
          <p:cNvSpPr txBox="1"/>
          <p:nvPr/>
        </p:nvSpPr>
        <p:spPr>
          <a:xfrm>
            <a:off x="8884173" y="3425489"/>
            <a:ext cx="1352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>
                <a:latin typeface="Arial" panose="020B0604020202020204" pitchFamily="34" charset="0"/>
                <a:cs typeface="Arial" panose="020B0604020202020204" pitchFamily="34" charset="0"/>
              </a:rPr>
              <a:t>post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E4EAF959-CB2D-42A5-B39E-A44B2C107DBC}"/>
              </a:ext>
            </a:extLst>
          </p:cNvPr>
          <p:cNvSpPr txBox="1"/>
          <p:nvPr/>
        </p:nvSpPr>
        <p:spPr>
          <a:xfrm>
            <a:off x="8033794" y="4211080"/>
            <a:ext cx="1352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written / multimodal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4004F2D1-752D-4091-99C0-856D4551BA19}"/>
              </a:ext>
            </a:extLst>
          </p:cNvPr>
          <p:cNvSpPr txBox="1"/>
          <p:nvPr/>
        </p:nvSpPr>
        <p:spPr>
          <a:xfrm>
            <a:off x="9737327" y="4211078"/>
            <a:ext cx="13523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spoken</a:t>
            </a:r>
            <a:b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de-DE" sz="1400" i="1">
                <a:latin typeface="Arial" panose="020B0604020202020204" pitchFamily="34" charset="0"/>
                <a:cs typeface="Arial" panose="020B0604020202020204" pitchFamily="34" charset="0"/>
              </a:rPr>
              <a:t>audio post</a:t>
            </a:r>
            <a:r>
              <a:rPr lang="de-DE" sz="140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34C18979-2507-4412-A0E1-E57A4921D0AC}"/>
              </a:ext>
            </a:extLst>
          </p:cNvPr>
          <p:cNvCxnSpPr>
            <a:cxnSpLocks/>
            <a:endCxn id="37" idx="0"/>
          </p:cNvCxnSpPr>
          <p:nvPr/>
        </p:nvCxnSpPr>
        <p:spPr>
          <a:xfrm flipH="1">
            <a:off x="8709948" y="3733264"/>
            <a:ext cx="865333" cy="4778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Gerader Verbinder 41">
            <a:extLst>
              <a:ext uri="{FF2B5EF4-FFF2-40B4-BE49-F238E27FC236}">
                <a16:creationId xmlns:a16="http://schemas.microsoft.com/office/drawing/2014/main" id="{450FE952-911C-49C9-8A67-DF30E64F8E4E}"/>
              </a:ext>
            </a:extLst>
          </p:cNvPr>
          <p:cNvCxnSpPr>
            <a:cxnSpLocks/>
          </p:cNvCxnSpPr>
          <p:nvPr/>
        </p:nvCxnSpPr>
        <p:spPr>
          <a:xfrm>
            <a:off x="9548148" y="3733264"/>
            <a:ext cx="855808" cy="47781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feld 25">
            <a:extLst>
              <a:ext uri="{FF2B5EF4-FFF2-40B4-BE49-F238E27FC236}">
                <a16:creationId xmlns:a16="http://schemas.microsoft.com/office/drawing/2014/main" id="{A0118115-6C41-44C7-AD4B-73780F092F45}"/>
              </a:ext>
            </a:extLst>
          </p:cNvPr>
          <p:cNvSpPr txBox="1"/>
          <p:nvPr/>
        </p:nvSpPr>
        <p:spPr>
          <a:xfrm>
            <a:off x="235349" y="5208613"/>
            <a:ext cx="18365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corresponding TEI elements:</a:t>
            </a:r>
          </a:p>
        </p:txBody>
      </p:sp>
      <p:sp>
        <p:nvSpPr>
          <p:cNvPr id="28" name="Textfeld 27">
            <a:extLst>
              <a:ext uri="{FF2B5EF4-FFF2-40B4-BE49-F238E27FC236}">
                <a16:creationId xmlns:a16="http://schemas.microsoft.com/office/drawing/2014/main" id="{D101C407-17D6-45DA-9916-0B4C3C3B5200}"/>
              </a:ext>
            </a:extLst>
          </p:cNvPr>
          <p:cNvSpPr txBox="1"/>
          <p:nvPr/>
        </p:nvSpPr>
        <p:spPr>
          <a:xfrm>
            <a:off x="2318794" y="5417674"/>
            <a:ext cx="1352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&lt;u&gt;</a:t>
            </a:r>
          </a:p>
        </p:txBody>
      </p:sp>
      <p:sp>
        <p:nvSpPr>
          <p:cNvPr id="30" name="Textfeld 29">
            <a:extLst>
              <a:ext uri="{FF2B5EF4-FFF2-40B4-BE49-F238E27FC236}">
                <a16:creationId xmlns:a16="http://schemas.microsoft.com/office/drawing/2014/main" id="{A2E769BA-46AF-4114-8333-9539E6D53978}"/>
              </a:ext>
            </a:extLst>
          </p:cNvPr>
          <p:cNvSpPr txBox="1"/>
          <p:nvPr/>
        </p:nvSpPr>
        <p:spPr>
          <a:xfrm>
            <a:off x="4404169" y="5421643"/>
            <a:ext cx="1352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&lt;kinesic&gt;</a:t>
            </a:r>
          </a:p>
        </p:txBody>
      </p:sp>
      <p:sp>
        <p:nvSpPr>
          <p:cNvPr id="32" name="Textfeld 31">
            <a:extLst>
              <a:ext uri="{FF2B5EF4-FFF2-40B4-BE49-F238E27FC236}">
                <a16:creationId xmlns:a16="http://schemas.microsoft.com/office/drawing/2014/main" id="{5BD24EC2-AF58-4649-A2AB-89FD430CC353}"/>
              </a:ext>
            </a:extLst>
          </p:cNvPr>
          <p:cNvSpPr txBox="1"/>
          <p:nvPr/>
        </p:nvSpPr>
        <p:spPr>
          <a:xfrm>
            <a:off x="5858720" y="5416957"/>
            <a:ext cx="1352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&lt;incident&gt;</a:t>
            </a:r>
          </a:p>
        </p:txBody>
      </p:sp>
      <p:sp>
        <p:nvSpPr>
          <p:cNvPr id="34" name="Textfeld 33">
            <a:extLst>
              <a:ext uri="{FF2B5EF4-FFF2-40B4-BE49-F238E27FC236}">
                <a16:creationId xmlns:a16="http://schemas.microsoft.com/office/drawing/2014/main" id="{CACF47C0-0766-4C43-8E06-BA42A838FCBF}"/>
              </a:ext>
            </a:extLst>
          </p:cNvPr>
          <p:cNvSpPr txBox="1"/>
          <p:nvPr/>
        </p:nvSpPr>
        <p:spPr>
          <a:xfrm>
            <a:off x="7636880" y="5420187"/>
            <a:ext cx="20352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&lt;post </a:t>
            </a:r>
            <a:r>
              <a:rPr lang="de-DE" sz="1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modality='written'</a:t>
            </a:r>
            <a:r>
              <a:rPr lang="de-DE" sz="1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</p:txBody>
      </p:sp>
      <p:sp>
        <p:nvSpPr>
          <p:cNvPr id="35" name="Textfeld 34">
            <a:extLst>
              <a:ext uri="{FF2B5EF4-FFF2-40B4-BE49-F238E27FC236}">
                <a16:creationId xmlns:a16="http://schemas.microsoft.com/office/drawing/2014/main" id="{8E9D7A02-F890-4043-A9B9-CFD280B40CEA}"/>
              </a:ext>
            </a:extLst>
          </p:cNvPr>
          <p:cNvSpPr txBox="1"/>
          <p:nvPr/>
        </p:nvSpPr>
        <p:spPr>
          <a:xfrm>
            <a:off x="9536573" y="5414168"/>
            <a:ext cx="17887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&lt;post</a:t>
            </a:r>
          </a:p>
          <a:p>
            <a:pPr algn="ctr"/>
            <a:r>
              <a:rPr lang="de-DE" sz="14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modality='spoken</a:t>
            </a:r>
            <a:r>
              <a:rPr lang="de-DE" sz="1400" b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'&gt;</a:t>
            </a:r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196DF27E-DCCC-41F5-92A5-3910CB22B37B}"/>
              </a:ext>
            </a:extLst>
          </p:cNvPr>
          <p:cNvCxnSpPr>
            <a:cxnSpLocks/>
            <a:stCxn id="23" idx="2"/>
            <a:endCxn id="28" idx="0"/>
          </p:cNvCxnSpPr>
          <p:nvPr/>
        </p:nvCxnSpPr>
        <p:spPr>
          <a:xfrm>
            <a:off x="2993020" y="4518857"/>
            <a:ext cx="1928" cy="898817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98DEEE09-D5DB-440E-AF87-61BD4EC8453F}"/>
              </a:ext>
            </a:extLst>
          </p:cNvPr>
          <p:cNvCxnSpPr>
            <a:cxnSpLocks/>
            <a:endCxn id="30" idx="0"/>
          </p:cNvCxnSpPr>
          <p:nvPr/>
        </p:nvCxnSpPr>
        <p:spPr>
          <a:xfrm>
            <a:off x="5078392" y="4730198"/>
            <a:ext cx="1931" cy="69144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Gerader Verbinder 40">
            <a:extLst>
              <a:ext uri="{FF2B5EF4-FFF2-40B4-BE49-F238E27FC236}">
                <a16:creationId xmlns:a16="http://schemas.microsoft.com/office/drawing/2014/main" id="{944D3274-EE40-43C1-BF09-2E589EF46E78}"/>
              </a:ext>
            </a:extLst>
          </p:cNvPr>
          <p:cNvCxnSpPr>
            <a:cxnSpLocks/>
          </p:cNvCxnSpPr>
          <p:nvPr/>
        </p:nvCxnSpPr>
        <p:spPr>
          <a:xfrm>
            <a:off x="6549336" y="4705129"/>
            <a:ext cx="1931" cy="69144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r Verbinder 42">
            <a:extLst>
              <a:ext uri="{FF2B5EF4-FFF2-40B4-BE49-F238E27FC236}">
                <a16:creationId xmlns:a16="http://schemas.microsoft.com/office/drawing/2014/main" id="{DC31517D-293F-4376-991C-F7871A87B117}"/>
              </a:ext>
            </a:extLst>
          </p:cNvPr>
          <p:cNvCxnSpPr>
            <a:cxnSpLocks/>
          </p:cNvCxnSpPr>
          <p:nvPr/>
        </p:nvCxnSpPr>
        <p:spPr>
          <a:xfrm>
            <a:off x="8648211" y="4732696"/>
            <a:ext cx="1931" cy="69144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r Verbinder 43">
            <a:extLst>
              <a:ext uri="{FF2B5EF4-FFF2-40B4-BE49-F238E27FC236}">
                <a16:creationId xmlns:a16="http://schemas.microsoft.com/office/drawing/2014/main" id="{61B72688-830C-449E-B227-750054DAF3C2}"/>
              </a:ext>
            </a:extLst>
          </p:cNvPr>
          <p:cNvCxnSpPr>
            <a:cxnSpLocks/>
          </p:cNvCxnSpPr>
          <p:nvPr/>
        </p:nvCxnSpPr>
        <p:spPr>
          <a:xfrm>
            <a:off x="10433853" y="4716704"/>
            <a:ext cx="1931" cy="691445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9837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</Words>
  <Application>Microsoft Office PowerPoint</Application>
  <PresentationFormat>Breitbild</PresentationFormat>
  <Paragraphs>18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Michael Beißwenger</dc:creator>
  <cp:lastModifiedBy>Michael Beißwenger</cp:lastModifiedBy>
  <cp:revision>9</cp:revision>
  <dcterms:created xsi:type="dcterms:W3CDTF">2022-08-08T18:24:00Z</dcterms:created>
  <dcterms:modified xsi:type="dcterms:W3CDTF">2022-09-01T07:33:59Z</dcterms:modified>
</cp:coreProperties>
</file>